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8B57-3894-49EC-8CB6-D8A820A6E50F}" type="datetimeFigureOut">
              <a:rPr lang="ko-KR" altLang="en-US" smtClean="0"/>
              <a:pPr/>
              <a:t>2011-10-25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9AF-A757-4B4C-8961-A435868714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8B57-3894-49EC-8CB6-D8A820A6E50F}" type="datetimeFigureOut">
              <a:rPr lang="ko-KR" altLang="en-US" smtClean="0"/>
              <a:pPr/>
              <a:t>2011-10-25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9AF-A757-4B4C-8961-A435868714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8B57-3894-49EC-8CB6-D8A820A6E50F}" type="datetimeFigureOut">
              <a:rPr lang="ko-KR" altLang="en-US" smtClean="0"/>
              <a:pPr/>
              <a:t>2011-10-25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9AF-A757-4B4C-8961-A435868714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8B57-3894-49EC-8CB6-D8A820A6E50F}" type="datetimeFigureOut">
              <a:rPr lang="ko-KR" altLang="en-US" smtClean="0"/>
              <a:pPr/>
              <a:t>2011-10-25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9AF-A757-4B4C-8961-A435868714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8B57-3894-49EC-8CB6-D8A820A6E50F}" type="datetimeFigureOut">
              <a:rPr lang="ko-KR" altLang="en-US" smtClean="0"/>
              <a:pPr/>
              <a:t>2011-10-25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9AF-A757-4B4C-8961-A435868714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8B57-3894-49EC-8CB6-D8A820A6E50F}" type="datetimeFigureOut">
              <a:rPr lang="ko-KR" altLang="en-US" smtClean="0"/>
              <a:pPr/>
              <a:t>2011-10-25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9AF-A757-4B4C-8961-A435868714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8B57-3894-49EC-8CB6-D8A820A6E50F}" type="datetimeFigureOut">
              <a:rPr lang="ko-KR" altLang="en-US" smtClean="0"/>
              <a:pPr/>
              <a:t>2011-10-25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9AF-A757-4B4C-8961-A435868714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8B57-3894-49EC-8CB6-D8A820A6E50F}" type="datetimeFigureOut">
              <a:rPr lang="ko-KR" altLang="en-US" smtClean="0"/>
              <a:pPr/>
              <a:t>2011-10-25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9AF-A757-4B4C-8961-A435868714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8B57-3894-49EC-8CB6-D8A820A6E50F}" type="datetimeFigureOut">
              <a:rPr lang="ko-KR" altLang="en-US" smtClean="0"/>
              <a:pPr/>
              <a:t>2011-10-25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9AF-A757-4B4C-8961-A435868714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8B57-3894-49EC-8CB6-D8A820A6E50F}" type="datetimeFigureOut">
              <a:rPr lang="ko-KR" altLang="en-US" smtClean="0"/>
              <a:pPr/>
              <a:t>2011-10-25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9AF-A757-4B4C-8961-A435868714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68B57-3894-49EC-8CB6-D8A820A6E50F}" type="datetimeFigureOut">
              <a:rPr lang="ko-KR" altLang="en-US" smtClean="0"/>
              <a:pPr/>
              <a:t>2011-10-25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F19AF-A757-4B4C-8961-A435868714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68B57-3894-49EC-8CB6-D8A820A6E50F}" type="datetimeFigureOut">
              <a:rPr lang="ko-KR" altLang="en-US" smtClean="0"/>
              <a:pPr/>
              <a:t>2011-10-25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F19AF-A757-4B4C-8961-A435868714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대학공개 강의 </a:t>
            </a:r>
            <a:r>
              <a:rPr lang="en-US" altLang="ko-KR" dirty="0" smtClean="0"/>
              <a:t>KOCW</a:t>
            </a:r>
            <a:endParaRPr lang="ko-KR" altLang="en-US" dirty="0"/>
          </a:p>
        </p:txBody>
      </p:sp>
      <p:pic>
        <p:nvPicPr>
          <p:cNvPr id="4" name="내용 개체 틀 3" descr="사진 00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1772816"/>
            <a:ext cx="3017309" cy="4525963"/>
          </a:xfrm>
        </p:spPr>
      </p:pic>
      <p:pic>
        <p:nvPicPr>
          <p:cNvPr id="6" name="그림 5" descr="사진 0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772816"/>
            <a:ext cx="3102090" cy="46531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대학공개 강의 </a:t>
            </a:r>
            <a:r>
              <a:rPr lang="en-US" altLang="ko-KR" dirty="0" smtClean="0"/>
              <a:t>KOCW</a:t>
            </a:r>
            <a:endParaRPr lang="ko-KR" altLang="en-US" dirty="0"/>
          </a:p>
        </p:txBody>
      </p:sp>
      <p:pic>
        <p:nvPicPr>
          <p:cNvPr id="4" name="내용 개체 틀 3" descr="사진 00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1988840"/>
            <a:ext cx="3017309" cy="4525963"/>
          </a:xfrm>
        </p:spPr>
      </p:pic>
      <p:pic>
        <p:nvPicPr>
          <p:cNvPr id="5" name="그림 4" descr="사진 0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916832"/>
            <a:ext cx="3102090" cy="46531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대학공개 강의 </a:t>
            </a:r>
            <a:r>
              <a:rPr lang="en-US" altLang="ko-KR" smtClean="0"/>
              <a:t>KOCW</a:t>
            </a:r>
            <a:endParaRPr lang="ko-KR" altLang="en-US"/>
          </a:p>
        </p:txBody>
      </p:sp>
      <p:pic>
        <p:nvPicPr>
          <p:cNvPr id="4" name="내용 개체 틀 3" descr="사진 00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5616" y="1844824"/>
            <a:ext cx="6788945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Office PowerPoint</Application>
  <PresentationFormat>화면 슬라이드 쇼(4:3)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대학공개 강의 KOCW</vt:lpstr>
      <vt:lpstr>대학공개 강의 KOCW</vt:lpstr>
      <vt:lpstr>대학공개 강의 KOCW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대학공개 강의 KOCW</dc:title>
  <dc:creator>lg</dc:creator>
  <cp:lastModifiedBy>lg</cp:lastModifiedBy>
  <cp:revision>2</cp:revision>
  <dcterms:created xsi:type="dcterms:W3CDTF">2011-10-25T05:45:57Z</dcterms:created>
  <dcterms:modified xsi:type="dcterms:W3CDTF">2011-10-25T05:58:14Z</dcterms:modified>
</cp:coreProperties>
</file>